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4"/>
  </p:sldMasterIdLst>
  <p:notesMasterIdLst>
    <p:notesMasterId r:id="rId13"/>
  </p:notesMasterIdLst>
  <p:sldIdLst>
    <p:sldId id="256" r:id="rId5"/>
    <p:sldId id="2007577728" r:id="rId6"/>
    <p:sldId id="2007577734" r:id="rId7"/>
    <p:sldId id="2007577735" r:id="rId8"/>
    <p:sldId id="306" r:id="rId9"/>
    <p:sldId id="309" r:id="rId10"/>
    <p:sldId id="307" r:id="rId11"/>
    <p:sldId id="2007577736" r:id="rId12"/>
  </p:sldIdLst>
  <p:sldSz cx="12192000" cy="6858000"/>
  <p:notesSz cx="6858000" cy="9144000"/>
  <p:embeddedFontLst>
    <p:embeddedFont>
      <p:font typeface="DengXian" panose="02010600030101010101" pitchFamily="2" charset="-122"/>
      <p:regular r:id="rId14"/>
      <p:bold r:id="rId15"/>
    </p:embeddedFont>
    <p:embeddedFont>
      <p:font typeface="DengXian Light" panose="02010600030101010101" pitchFamily="2" charset="-122"/>
      <p:regular r:id="rId16"/>
    </p:embeddedFont>
    <p:embeddedFont>
      <p:font typeface="BGI Medium" panose="020B0604020202020204" charset="0"/>
      <p:regular r:id="rId17"/>
      <p:bold r:id="rId18"/>
      <p:italic r:id="rId19"/>
      <p:boldItalic r:id="rId20"/>
    </p:embeddedFont>
    <p:embeddedFont>
      <p:font typeface="Source Sans Pro" panose="020B0503030403020204" pitchFamily="34" charset="0"/>
      <p:regular r:id="rId21"/>
      <p:bold r:id="rId22"/>
      <p:italic r:id="rId23"/>
      <p:boldItalic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F94BA9B-8D7B-1DC0-7D47-0A22D057C038}" name="Shan Yang" initials="SY" userId="S::shanyang@genomics.cn::d6fa9ff0-a008-44fd-9392-85ec4da7825e" providerId="AD"/>
  <p188:author id="{3FE5C5B8-A5BA-935E-53E2-CF8A7A850D44}" name="Qing Mao" initials="QM" userId="S::qmao@genomics.cn::5678b8b0-2fd6-4bb4-ab8a-28cebb6c5bc6" providerId="AD"/>
  <p188:author id="{DB97A7FE-38BF-62C4-B470-88D6DEEBA85C}" name="Logan Schiller" initials="LS" userId="S::lschiller@genomics.cn::96789ae4-57e7-42c4-a08c-c5bc3f10850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185"/>
    <a:srgbClr val="FFFFFF"/>
    <a:srgbClr val="FF66FF"/>
    <a:srgbClr val="02A39A"/>
    <a:srgbClr val="D65D2F"/>
    <a:srgbClr val="35A0C0"/>
    <a:srgbClr val="FFF0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4FE251-3E94-480F-978F-A4584014936B}" v="13" dt="2024-02-15T18:07:33.0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3" autoAdjust="0"/>
    <p:restoredTop sz="95663" autoAdjust="0"/>
  </p:normalViewPr>
  <p:slideViewPr>
    <p:cSldViewPr snapToGrid="0">
      <p:cViewPr varScale="1">
        <p:scale>
          <a:sx n="74" d="100"/>
          <a:sy n="74" d="100"/>
        </p:scale>
        <p:origin x="1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ng Mao" userId="5678b8b0-2fd6-4bb4-ab8a-28cebb6c5bc6" providerId="ADAL" clId="{B14FE251-3E94-480F-978F-A4584014936B}"/>
    <pc:docChg chg="custSel addSld delSld modSld">
      <pc:chgData name="Qing Mao" userId="5678b8b0-2fd6-4bb4-ab8a-28cebb6c5bc6" providerId="ADAL" clId="{B14FE251-3E94-480F-978F-A4584014936B}" dt="2024-02-15T18:07:33.084" v="845" actId="1076"/>
      <pc:docMkLst>
        <pc:docMk/>
      </pc:docMkLst>
      <pc:sldChg chg="modSp mod">
        <pc:chgData name="Qing Mao" userId="5678b8b0-2fd6-4bb4-ab8a-28cebb6c5bc6" providerId="ADAL" clId="{B14FE251-3E94-480F-978F-A4584014936B}" dt="2024-02-15T17:12:17.341" v="52" actId="20577"/>
        <pc:sldMkLst>
          <pc:docMk/>
          <pc:sldMk cId="0" sldId="256"/>
        </pc:sldMkLst>
        <pc:spChg chg="mod">
          <ac:chgData name="Qing Mao" userId="5678b8b0-2fd6-4bb4-ab8a-28cebb6c5bc6" providerId="ADAL" clId="{B14FE251-3E94-480F-978F-A4584014936B}" dt="2024-02-15T17:12:10.085" v="38" actId="20577"/>
          <ac:spMkLst>
            <pc:docMk/>
            <pc:sldMk cId="0" sldId="256"/>
            <ac:spMk id="10" creationId="{CA189834-7F46-427F-B019-0CD3131F10BA}"/>
          </ac:spMkLst>
        </pc:spChg>
        <pc:spChg chg="mod">
          <ac:chgData name="Qing Mao" userId="5678b8b0-2fd6-4bb4-ab8a-28cebb6c5bc6" providerId="ADAL" clId="{B14FE251-3E94-480F-978F-A4584014936B}" dt="2024-02-15T17:12:17.341" v="52" actId="20577"/>
          <ac:spMkLst>
            <pc:docMk/>
            <pc:sldMk cId="0" sldId="256"/>
            <ac:spMk id="11" creationId="{2BEDADA2-A6A8-44C0-B306-FD2478729A8B}"/>
          </ac:spMkLst>
        </pc:spChg>
      </pc:sldChg>
      <pc:sldChg chg="add">
        <pc:chgData name="Qing Mao" userId="5678b8b0-2fd6-4bb4-ab8a-28cebb6c5bc6" providerId="ADAL" clId="{B14FE251-3E94-480F-978F-A4584014936B}" dt="2024-02-15T17:50:55.915" v="501"/>
        <pc:sldMkLst>
          <pc:docMk/>
          <pc:sldMk cId="1621643661" sldId="306"/>
        </pc:sldMkLst>
      </pc:sldChg>
      <pc:sldChg chg="add">
        <pc:chgData name="Qing Mao" userId="5678b8b0-2fd6-4bb4-ab8a-28cebb6c5bc6" providerId="ADAL" clId="{B14FE251-3E94-480F-978F-A4584014936B}" dt="2024-02-15T17:50:55.915" v="501"/>
        <pc:sldMkLst>
          <pc:docMk/>
          <pc:sldMk cId="1178640055" sldId="307"/>
        </pc:sldMkLst>
      </pc:sldChg>
      <pc:sldChg chg="modSp add mod">
        <pc:chgData name="Qing Mao" userId="5678b8b0-2fd6-4bb4-ab8a-28cebb6c5bc6" providerId="ADAL" clId="{B14FE251-3E94-480F-978F-A4584014936B}" dt="2024-02-15T17:53:49.928" v="674" actId="20577"/>
        <pc:sldMkLst>
          <pc:docMk/>
          <pc:sldMk cId="3273382415" sldId="309"/>
        </pc:sldMkLst>
        <pc:spChg chg="mod">
          <ac:chgData name="Qing Mao" userId="5678b8b0-2fd6-4bb4-ab8a-28cebb6c5bc6" providerId="ADAL" clId="{B14FE251-3E94-480F-978F-A4584014936B}" dt="2024-02-15T17:53:49.928" v="674" actId="20577"/>
          <ac:spMkLst>
            <pc:docMk/>
            <pc:sldMk cId="3273382415" sldId="309"/>
            <ac:spMk id="4" creationId="{B31637C2-285A-25E0-2383-AA5EAA6F8519}"/>
          </ac:spMkLst>
        </pc:spChg>
      </pc:sldChg>
      <pc:sldChg chg="del">
        <pc:chgData name="Qing Mao" userId="5678b8b0-2fd6-4bb4-ab8a-28cebb6c5bc6" providerId="ADAL" clId="{B14FE251-3E94-480F-978F-A4584014936B}" dt="2024-02-15T17:12:20.576" v="53" actId="47"/>
        <pc:sldMkLst>
          <pc:docMk/>
          <pc:sldMk cId="454296636" sldId="2007577726"/>
        </pc:sldMkLst>
      </pc:sldChg>
      <pc:sldChg chg="addSp delSp modSp mod">
        <pc:chgData name="Qing Mao" userId="5678b8b0-2fd6-4bb4-ab8a-28cebb6c5bc6" providerId="ADAL" clId="{B14FE251-3E94-480F-978F-A4584014936B}" dt="2024-02-15T17:38:37.825" v="363" actId="20577"/>
        <pc:sldMkLst>
          <pc:docMk/>
          <pc:sldMk cId="2170114830" sldId="2007577728"/>
        </pc:sldMkLst>
        <pc:spChg chg="mod">
          <ac:chgData name="Qing Mao" userId="5678b8b0-2fd6-4bb4-ab8a-28cebb6c5bc6" providerId="ADAL" clId="{B14FE251-3E94-480F-978F-A4584014936B}" dt="2024-02-15T17:13:44.291" v="100" actId="20577"/>
          <ac:spMkLst>
            <pc:docMk/>
            <pc:sldMk cId="2170114830" sldId="2007577728"/>
            <ac:spMk id="2" creationId="{562CD145-2141-1A23-CBA6-69BA4AB053AA}"/>
          </ac:spMkLst>
        </pc:spChg>
        <pc:spChg chg="del mod">
          <ac:chgData name="Qing Mao" userId="5678b8b0-2fd6-4bb4-ab8a-28cebb6c5bc6" providerId="ADAL" clId="{B14FE251-3E94-480F-978F-A4584014936B}" dt="2024-02-15T17:36:28.488" v="106" actId="478"/>
          <ac:spMkLst>
            <pc:docMk/>
            <pc:sldMk cId="2170114830" sldId="2007577728"/>
            <ac:spMk id="3" creationId="{C262944D-9441-3E23-1F93-C7EC05589CCA}"/>
          </ac:spMkLst>
        </pc:spChg>
        <pc:spChg chg="add mod">
          <ac:chgData name="Qing Mao" userId="5678b8b0-2fd6-4bb4-ab8a-28cebb6c5bc6" providerId="ADAL" clId="{B14FE251-3E94-480F-978F-A4584014936B}" dt="2024-02-15T17:38:37.825" v="363" actId="20577"/>
          <ac:spMkLst>
            <pc:docMk/>
            <pc:sldMk cId="2170114830" sldId="2007577728"/>
            <ac:spMk id="8" creationId="{9674E5C6-3FE2-BDEE-ACA6-B6961F6F6518}"/>
          </ac:spMkLst>
        </pc:spChg>
        <pc:picChg chg="add mod">
          <ac:chgData name="Qing Mao" userId="5678b8b0-2fd6-4bb4-ab8a-28cebb6c5bc6" providerId="ADAL" clId="{B14FE251-3E94-480F-978F-A4584014936B}" dt="2024-02-15T17:31:10.317" v="105" actId="1076"/>
          <ac:picMkLst>
            <pc:docMk/>
            <pc:sldMk cId="2170114830" sldId="2007577728"/>
            <ac:picMk id="6" creationId="{79C25A70-ABFC-5378-B4C8-FF841F65EBAD}"/>
          </ac:picMkLst>
        </pc:picChg>
      </pc:sldChg>
      <pc:sldChg chg="del">
        <pc:chgData name="Qing Mao" userId="5678b8b0-2fd6-4bb4-ab8a-28cebb6c5bc6" providerId="ADAL" clId="{B14FE251-3E94-480F-978F-A4584014936B}" dt="2024-02-15T17:12:31.042" v="55" actId="47"/>
        <pc:sldMkLst>
          <pc:docMk/>
          <pc:sldMk cId="818175690" sldId="2007577729"/>
        </pc:sldMkLst>
      </pc:sldChg>
      <pc:sldChg chg="del">
        <pc:chgData name="Qing Mao" userId="5678b8b0-2fd6-4bb4-ab8a-28cebb6c5bc6" providerId="ADAL" clId="{B14FE251-3E94-480F-978F-A4584014936B}" dt="2024-02-15T17:49:05.419" v="453" actId="47"/>
        <pc:sldMkLst>
          <pc:docMk/>
          <pc:sldMk cId="2309634538" sldId="2007577731"/>
        </pc:sldMkLst>
      </pc:sldChg>
      <pc:sldChg chg="del">
        <pc:chgData name="Qing Mao" userId="5678b8b0-2fd6-4bb4-ab8a-28cebb6c5bc6" providerId="ADAL" clId="{B14FE251-3E94-480F-978F-A4584014936B}" dt="2024-02-15T17:12:29.257" v="54" actId="47"/>
        <pc:sldMkLst>
          <pc:docMk/>
          <pc:sldMk cId="1880417234" sldId="2007577732"/>
        </pc:sldMkLst>
      </pc:sldChg>
      <pc:sldChg chg="del">
        <pc:chgData name="Qing Mao" userId="5678b8b0-2fd6-4bb4-ab8a-28cebb6c5bc6" providerId="ADAL" clId="{B14FE251-3E94-480F-978F-A4584014936B}" dt="2024-02-15T17:54:06.582" v="675" actId="47"/>
        <pc:sldMkLst>
          <pc:docMk/>
          <pc:sldMk cId="3571174329" sldId="2007577733"/>
        </pc:sldMkLst>
      </pc:sldChg>
      <pc:sldChg chg="addSp delSp modSp add mod">
        <pc:chgData name="Qing Mao" userId="5678b8b0-2fd6-4bb4-ab8a-28cebb6c5bc6" providerId="ADAL" clId="{B14FE251-3E94-480F-978F-A4584014936B}" dt="2024-02-15T18:07:33.084" v="845" actId="1076"/>
        <pc:sldMkLst>
          <pc:docMk/>
          <pc:sldMk cId="1371324019" sldId="2007577734"/>
        </pc:sldMkLst>
        <pc:spChg chg="mod">
          <ac:chgData name="Qing Mao" userId="5678b8b0-2fd6-4bb4-ab8a-28cebb6c5bc6" providerId="ADAL" clId="{B14FE251-3E94-480F-978F-A4584014936B}" dt="2024-02-15T17:39:59.269" v="445" actId="20577"/>
          <ac:spMkLst>
            <pc:docMk/>
            <pc:sldMk cId="1371324019" sldId="2007577734"/>
            <ac:spMk id="2" creationId="{B2A28EA3-4903-BEA4-224B-4244F7944F0A}"/>
          </ac:spMkLst>
        </pc:spChg>
        <pc:spChg chg="add del mod">
          <ac:chgData name="Qing Mao" userId="5678b8b0-2fd6-4bb4-ab8a-28cebb6c5bc6" providerId="ADAL" clId="{B14FE251-3E94-480F-978F-A4584014936B}" dt="2024-02-15T17:47:32.468" v="447" actId="478"/>
          <ac:spMkLst>
            <pc:docMk/>
            <pc:sldMk cId="1371324019" sldId="2007577734"/>
            <ac:spMk id="4" creationId="{B5428BF2-59DC-B325-2C92-77E48AFA9406}"/>
          </ac:spMkLst>
        </pc:spChg>
        <pc:spChg chg="del">
          <ac:chgData name="Qing Mao" userId="5678b8b0-2fd6-4bb4-ab8a-28cebb6c5bc6" providerId="ADAL" clId="{B14FE251-3E94-480F-978F-A4584014936B}" dt="2024-02-15T17:47:29.362" v="446" actId="478"/>
          <ac:spMkLst>
            <pc:docMk/>
            <pc:sldMk cId="1371324019" sldId="2007577734"/>
            <ac:spMk id="8" creationId="{D2899E59-5A9E-A26D-2E01-EC4A6E736268}"/>
          </ac:spMkLst>
        </pc:spChg>
        <pc:picChg chg="del">
          <ac:chgData name="Qing Mao" userId="5678b8b0-2fd6-4bb4-ab8a-28cebb6c5bc6" providerId="ADAL" clId="{B14FE251-3E94-480F-978F-A4584014936B}" dt="2024-02-15T17:47:54.314" v="448" actId="478"/>
          <ac:picMkLst>
            <pc:docMk/>
            <pc:sldMk cId="1371324019" sldId="2007577734"/>
            <ac:picMk id="6" creationId="{F0736A78-38D0-D0FC-0C01-10B3B808289D}"/>
          </ac:picMkLst>
        </pc:picChg>
        <pc:picChg chg="add del mod">
          <ac:chgData name="Qing Mao" userId="5678b8b0-2fd6-4bb4-ab8a-28cebb6c5bc6" providerId="ADAL" clId="{B14FE251-3E94-480F-978F-A4584014936B}" dt="2024-02-15T18:07:22.381" v="842" actId="478"/>
          <ac:picMkLst>
            <pc:docMk/>
            <pc:sldMk cId="1371324019" sldId="2007577734"/>
            <ac:picMk id="1026" creationId="{9E4B2BD5-A41D-4E45-4553-009D3C391CB8}"/>
          </ac:picMkLst>
        </pc:picChg>
        <pc:picChg chg="add mod">
          <ac:chgData name="Qing Mao" userId="5678b8b0-2fd6-4bb4-ab8a-28cebb6c5bc6" providerId="ADAL" clId="{B14FE251-3E94-480F-978F-A4584014936B}" dt="2024-02-15T18:07:33.084" v="845" actId="1076"/>
          <ac:picMkLst>
            <pc:docMk/>
            <pc:sldMk cId="1371324019" sldId="2007577734"/>
            <ac:picMk id="1028" creationId="{867274C3-C630-C79C-A14A-53BD1682E2DB}"/>
          </ac:picMkLst>
        </pc:picChg>
        <pc:picChg chg="add mod">
          <ac:chgData name="Qing Mao" userId="5678b8b0-2fd6-4bb4-ab8a-28cebb6c5bc6" providerId="ADAL" clId="{B14FE251-3E94-480F-978F-A4584014936B}" dt="2024-02-15T18:07:33.084" v="845" actId="1076"/>
          <ac:picMkLst>
            <pc:docMk/>
            <pc:sldMk cId="1371324019" sldId="2007577734"/>
            <ac:picMk id="1029" creationId="{CD406D59-BF65-66AA-DB6F-6E84047AAEF7}"/>
          </ac:picMkLst>
        </pc:picChg>
      </pc:sldChg>
      <pc:sldChg chg="delSp modSp add mod">
        <pc:chgData name="Qing Mao" userId="5678b8b0-2fd6-4bb4-ab8a-28cebb6c5bc6" providerId="ADAL" clId="{B14FE251-3E94-480F-978F-A4584014936B}" dt="2024-02-15T17:53:15.559" v="673" actId="20577"/>
        <pc:sldMkLst>
          <pc:docMk/>
          <pc:sldMk cId="3570541039" sldId="2007577735"/>
        </pc:sldMkLst>
        <pc:spChg chg="mod">
          <ac:chgData name="Qing Mao" userId="5678b8b0-2fd6-4bb4-ab8a-28cebb6c5bc6" providerId="ADAL" clId="{B14FE251-3E94-480F-978F-A4584014936B}" dt="2024-02-15T17:49:33.916" v="500" actId="20577"/>
          <ac:spMkLst>
            <pc:docMk/>
            <pc:sldMk cId="3570541039" sldId="2007577735"/>
            <ac:spMk id="2" creationId="{E8F81E6C-258A-EA0A-F787-FF42D702D3F4}"/>
          </ac:spMkLst>
        </pc:spChg>
        <pc:spChg chg="mod">
          <ac:chgData name="Qing Mao" userId="5678b8b0-2fd6-4bb4-ab8a-28cebb6c5bc6" providerId="ADAL" clId="{B14FE251-3E94-480F-978F-A4584014936B}" dt="2024-02-15T17:53:15.559" v="673" actId="20577"/>
          <ac:spMkLst>
            <pc:docMk/>
            <pc:sldMk cId="3570541039" sldId="2007577735"/>
            <ac:spMk id="8" creationId="{2C8C5A51-43D0-834A-9913-E3CB237866CB}"/>
          </ac:spMkLst>
        </pc:spChg>
        <pc:picChg chg="del">
          <ac:chgData name="Qing Mao" userId="5678b8b0-2fd6-4bb4-ab8a-28cebb6c5bc6" providerId="ADAL" clId="{B14FE251-3E94-480F-978F-A4584014936B}" dt="2024-02-15T17:49:14.211" v="455" actId="478"/>
          <ac:picMkLst>
            <pc:docMk/>
            <pc:sldMk cId="3570541039" sldId="2007577735"/>
            <ac:picMk id="6" creationId="{99D6AB0F-1C88-D04E-164F-7BB0142371AF}"/>
          </ac:picMkLst>
        </pc:picChg>
      </pc:sldChg>
      <pc:sldChg chg="delSp modSp add mod">
        <pc:chgData name="Qing Mao" userId="5678b8b0-2fd6-4bb4-ab8a-28cebb6c5bc6" providerId="ADAL" clId="{B14FE251-3E94-480F-978F-A4584014936B}" dt="2024-02-15T18:03:56.259" v="841" actId="20577"/>
        <pc:sldMkLst>
          <pc:docMk/>
          <pc:sldMk cId="1473937788" sldId="2007577736"/>
        </pc:sldMkLst>
        <pc:spChg chg="mod">
          <ac:chgData name="Qing Mao" userId="5678b8b0-2fd6-4bb4-ab8a-28cebb6c5bc6" providerId="ADAL" clId="{B14FE251-3E94-480F-978F-A4584014936B}" dt="2024-02-15T17:58:15.495" v="691" actId="20577"/>
          <ac:spMkLst>
            <pc:docMk/>
            <pc:sldMk cId="1473937788" sldId="2007577736"/>
            <ac:spMk id="2" creationId="{30C2CA3F-ED18-4E03-C75B-5D89859B9F0B}"/>
          </ac:spMkLst>
        </pc:spChg>
        <pc:spChg chg="mod">
          <ac:chgData name="Qing Mao" userId="5678b8b0-2fd6-4bb4-ab8a-28cebb6c5bc6" providerId="ADAL" clId="{B14FE251-3E94-480F-978F-A4584014936B}" dt="2024-02-15T18:03:56.259" v="841" actId="20577"/>
          <ac:spMkLst>
            <pc:docMk/>
            <pc:sldMk cId="1473937788" sldId="2007577736"/>
            <ac:spMk id="8" creationId="{6935B211-86BE-1D88-473C-D701666E0455}"/>
          </ac:spMkLst>
        </pc:spChg>
        <pc:picChg chg="del">
          <ac:chgData name="Qing Mao" userId="5678b8b0-2fd6-4bb4-ab8a-28cebb6c5bc6" providerId="ADAL" clId="{B14FE251-3E94-480F-978F-A4584014936B}" dt="2024-02-15T17:54:22.366" v="677" actId="478"/>
          <ac:picMkLst>
            <pc:docMk/>
            <pc:sldMk cId="1473937788" sldId="2007577736"/>
            <ac:picMk id="6" creationId="{B2C8D88A-90FA-D702-7FF8-750B904563B9}"/>
          </ac:picMkLst>
        </pc:picChg>
      </pc:sldChg>
    </pc:docChg>
  </pc:docChgLst>
  <pc:docChgLst>
    <pc:chgData name="Qing Mao" userId="5678b8b0-2fd6-4bb4-ab8a-28cebb6c5bc6" providerId="ADAL" clId="{AD950BF2-0F77-4D2F-9914-2BE49BE3FA8B}"/>
    <pc:docChg chg="undo custSel addSld delSld modSld">
      <pc:chgData name="Qing Mao" userId="5678b8b0-2fd6-4bb4-ab8a-28cebb6c5bc6" providerId="ADAL" clId="{AD950BF2-0F77-4D2F-9914-2BE49BE3FA8B}" dt="2023-08-10T20:56:26.949" v="1043" actId="47"/>
      <pc:docMkLst>
        <pc:docMk/>
      </pc:docMkLst>
      <pc:sldChg chg="modSp mod">
        <pc:chgData name="Qing Mao" userId="5678b8b0-2fd6-4bb4-ab8a-28cebb6c5bc6" providerId="ADAL" clId="{AD950BF2-0F77-4D2F-9914-2BE49BE3FA8B}" dt="2023-08-10T16:38:03.441" v="53" actId="20577"/>
        <pc:sldMkLst>
          <pc:docMk/>
          <pc:sldMk cId="0" sldId="256"/>
        </pc:sldMkLst>
        <pc:spChg chg="mod">
          <ac:chgData name="Qing Mao" userId="5678b8b0-2fd6-4bb4-ab8a-28cebb6c5bc6" providerId="ADAL" clId="{AD950BF2-0F77-4D2F-9914-2BE49BE3FA8B}" dt="2023-08-10T16:38:03.441" v="53" actId="20577"/>
          <ac:spMkLst>
            <pc:docMk/>
            <pc:sldMk cId="0" sldId="256"/>
            <ac:spMk id="10" creationId="{CA189834-7F46-427F-B019-0CD3131F10BA}"/>
          </ac:spMkLst>
        </pc:spChg>
        <pc:spChg chg="mod">
          <ac:chgData name="Qing Mao" userId="5678b8b0-2fd6-4bb4-ab8a-28cebb6c5bc6" providerId="ADAL" clId="{AD950BF2-0F77-4D2F-9914-2BE49BE3FA8B}" dt="2023-08-10T16:37:46.668" v="5" actId="20577"/>
          <ac:spMkLst>
            <pc:docMk/>
            <pc:sldMk cId="0" sldId="256"/>
            <ac:spMk id="11" creationId="{2BEDADA2-A6A8-44C0-B306-FD2478729A8B}"/>
          </ac:spMkLst>
        </pc:spChg>
      </pc:sldChg>
      <pc:sldChg chg="del">
        <pc:chgData name="Qing Mao" userId="5678b8b0-2fd6-4bb4-ab8a-28cebb6c5bc6" providerId="ADAL" clId="{AD950BF2-0F77-4D2F-9914-2BE49BE3FA8B}" dt="2023-08-10T16:37:36.425" v="0" actId="47"/>
        <pc:sldMkLst>
          <pc:docMk/>
          <pc:sldMk cId="278110406" sldId="2007577721"/>
        </pc:sldMkLst>
      </pc:sldChg>
      <pc:sldChg chg="addSp modSp mod modNotesTx">
        <pc:chgData name="Qing Mao" userId="5678b8b0-2fd6-4bb4-ab8a-28cebb6c5bc6" providerId="ADAL" clId="{AD950BF2-0F77-4D2F-9914-2BE49BE3FA8B}" dt="2023-08-10T20:33:56.329" v="1016" actId="113"/>
        <pc:sldMkLst>
          <pc:docMk/>
          <pc:sldMk cId="454296636" sldId="2007577726"/>
        </pc:sldMkLst>
        <pc:spChg chg="mod">
          <ac:chgData name="Qing Mao" userId="5678b8b0-2fd6-4bb4-ab8a-28cebb6c5bc6" providerId="ADAL" clId="{AD950BF2-0F77-4D2F-9914-2BE49BE3FA8B}" dt="2023-08-10T18:01:15.138" v="994" actId="1076"/>
          <ac:spMkLst>
            <pc:docMk/>
            <pc:sldMk cId="454296636" sldId="2007577726"/>
            <ac:spMk id="2" creationId="{562CD145-2141-1A23-CBA6-69BA4AB053AA}"/>
          </ac:spMkLst>
        </pc:spChg>
        <pc:spChg chg="mod">
          <ac:chgData name="Qing Mao" userId="5678b8b0-2fd6-4bb4-ab8a-28cebb6c5bc6" providerId="ADAL" clId="{AD950BF2-0F77-4D2F-9914-2BE49BE3FA8B}" dt="2023-08-10T20:33:56.329" v="1016" actId="113"/>
          <ac:spMkLst>
            <pc:docMk/>
            <pc:sldMk cId="454296636" sldId="2007577726"/>
            <ac:spMk id="3" creationId="{C262944D-9441-3E23-1F93-C7EC05589CCA}"/>
          </ac:spMkLst>
        </pc:spChg>
        <pc:picChg chg="add mod">
          <ac:chgData name="Qing Mao" userId="5678b8b0-2fd6-4bb4-ab8a-28cebb6c5bc6" providerId="ADAL" clId="{AD950BF2-0F77-4D2F-9914-2BE49BE3FA8B}" dt="2023-08-10T16:58:34.029" v="226" actId="14100"/>
          <ac:picMkLst>
            <pc:docMk/>
            <pc:sldMk cId="454296636" sldId="2007577726"/>
            <ac:picMk id="1026" creationId="{C093215A-DDC0-6A60-B41F-000F2DAAB7A6}"/>
          </ac:picMkLst>
        </pc:picChg>
      </pc:sldChg>
      <pc:sldChg chg="new del">
        <pc:chgData name="Qing Mao" userId="5678b8b0-2fd6-4bb4-ab8a-28cebb6c5bc6" providerId="ADAL" clId="{AD950BF2-0F77-4D2F-9914-2BE49BE3FA8B}" dt="2023-08-10T17:11:05.857" v="662" actId="47"/>
        <pc:sldMkLst>
          <pc:docMk/>
          <pc:sldMk cId="283827868" sldId="2007577727"/>
        </pc:sldMkLst>
      </pc:sldChg>
      <pc:sldChg chg="del">
        <pc:chgData name="Qing Mao" userId="5678b8b0-2fd6-4bb4-ab8a-28cebb6c5bc6" providerId="ADAL" clId="{AD950BF2-0F77-4D2F-9914-2BE49BE3FA8B}" dt="2023-08-10T16:37:36.425" v="0" actId="47"/>
        <pc:sldMkLst>
          <pc:docMk/>
          <pc:sldMk cId="3728441260" sldId="2007577727"/>
        </pc:sldMkLst>
      </pc:sldChg>
      <pc:sldChg chg="del">
        <pc:chgData name="Qing Mao" userId="5678b8b0-2fd6-4bb4-ab8a-28cebb6c5bc6" providerId="ADAL" clId="{AD950BF2-0F77-4D2F-9914-2BE49BE3FA8B}" dt="2023-08-10T16:37:36.425" v="0" actId="47"/>
        <pc:sldMkLst>
          <pc:docMk/>
          <pc:sldMk cId="1727491927" sldId="2007577728"/>
        </pc:sldMkLst>
      </pc:sldChg>
      <pc:sldChg chg="modSp add mod modNotesTx">
        <pc:chgData name="Qing Mao" userId="5678b8b0-2fd6-4bb4-ab8a-28cebb6c5bc6" providerId="ADAL" clId="{AD950BF2-0F77-4D2F-9914-2BE49BE3FA8B}" dt="2023-08-10T18:01:19.228" v="995" actId="1076"/>
        <pc:sldMkLst>
          <pc:docMk/>
          <pc:sldMk cId="2170114830" sldId="2007577728"/>
        </pc:sldMkLst>
        <pc:spChg chg="mod">
          <ac:chgData name="Qing Mao" userId="5678b8b0-2fd6-4bb4-ab8a-28cebb6c5bc6" providerId="ADAL" clId="{AD950BF2-0F77-4D2F-9914-2BE49BE3FA8B}" dt="2023-08-10T18:01:19.228" v="995" actId="1076"/>
          <ac:spMkLst>
            <pc:docMk/>
            <pc:sldMk cId="2170114830" sldId="2007577728"/>
            <ac:spMk id="2" creationId="{562CD145-2141-1A23-CBA6-69BA4AB053AA}"/>
          </ac:spMkLst>
        </pc:spChg>
        <pc:spChg chg="mod">
          <ac:chgData name="Qing Mao" userId="5678b8b0-2fd6-4bb4-ab8a-28cebb6c5bc6" providerId="ADAL" clId="{AD950BF2-0F77-4D2F-9914-2BE49BE3FA8B}" dt="2023-08-10T17:09:43.890" v="619" actId="113"/>
          <ac:spMkLst>
            <pc:docMk/>
            <pc:sldMk cId="2170114830" sldId="2007577728"/>
            <ac:spMk id="3" creationId="{C262944D-9441-3E23-1F93-C7EC05589CCA}"/>
          </ac:spMkLst>
        </pc:spChg>
      </pc:sldChg>
      <pc:sldChg chg="addSp delSp modSp add mod">
        <pc:chgData name="Qing Mao" userId="5678b8b0-2fd6-4bb4-ab8a-28cebb6c5bc6" providerId="ADAL" clId="{AD950BF2-0F77-4D2F-9914-2BE49BE3FA8B}" dt="2023-08-10T18:01:24.126" v="996" actId="1076"/>
        <pc:sldMkLst>
          <pc:docMk/>
          <pc:sldMk cId="818175690" sldId="2007577729"/>
        </pc:sldMkLst>
        <pc:spChg chg="mod">
          <ac:chgData name="Qing Mao" userId="5678b8b0-2fd6-4bb4-ab8a-28cebb6c5bc6" providerId="ADAL" clId="{AD950BF2-0F77-4D2F-9914-2BE49BE3FA8B}" dt="2023-08-10T18:01:24.126" v="996" actId="1076"/>
          <ac:spMkLst>
            <pc:docMk/>
            <pc:sldMk cId="818175690" sldId="2007577729"/>
            <ac:spMk id="2" creationId="{562CD145-2141-1A23-CBA6-69BA4AB053AA}"/>
          </ac:spMkLst>
        </pc:spChg>
        <pc:spChg chg="del mod">
          <ac:chgData name="Qing Mao" userId="5678b8b0-2fd6-4bb4-ab8a-28cebb6c5bc6" providerId="ADAL" clId="{AD950BF2-0F77-4D2F-9914-2BE49BE3FA8B}" dt="2023-08-10T17:14:53.412" v="686" actId="478"/>
          <ac:spMkLst>
            <pc:docMk/>
            <pc:sldMk cId="818175690" sldId="2007577729"/>
            <ac:spMk id="3" creationId="{C262944D-9441-3E23-1F93-C7EC05589CCA}"/>
          </ac:spMkLst>
        </pc:spChg>
        <pc:spChg chg="add mod">
          <ac:chgData name="Qing Mao" userId="5678b8b0-2fd6-4bb4-ab8a-28cebb6c5bc6" providerId="ADAL" clId="{AD950BF2-0F77-4D2F-9914-2BE49BE3FA8B}" dt="2023-08-10T17:18:49.547" v="755" actId="113"/>
          <ac:spMkLst>
            <pc:docMk/>
            <pc:sldMk cId="818175690" sldId="2007577729"/>
            <ac:spMk id="8" creationId="{63BB64D5-6D78-10B6-1B94-4BEF17D21004}"/>
          </ac:spMkLst>
        </pc:spChg>
        <pc:picChg chg="add mod">
          <ac:chgData name="Qing Mao" userId="5678b8b0-2fd6-4bb4-ab8a-28cebb6c5bc6" providerId="ADAL" clId="{AD950BF2-0F77-4D2F-9914-2BE49BE3FA8B}" dt="2023-08-10T17:15:50.974" v="695" actId="14100"/>
          <ac:picMkLst>
            <pc:docMk/>
            <pc:sldMk cId="818175690" sldId="2007577729"/>
            <ac:picMk id="6" creationId="{F6FF1F3A-3647-C8C7-7A7D-411019206D26}"/>
          </ac:picMkLst>
        </pc:picChg>
        <pc:cxnChg chg="add mod">
          <ac:chgData name="Qing Mao" userId="5678b8b0-2fd6-4bb4-ab8a-28cebb6c5bc6" providerId="ADAL" clId="{AD950BF2-0F77-4D2F-9914-2BE49BE3FA8B}" dt="2023-08-10T17:18:54.201" v="756" actId="14100"/>
          <ac:cxnSpMkLst>
            <pc:docMk/>
            <pc:sldMk cId="818175690" sldId="2007577729"/>
            <ac:cxnSpMk id="10" creationId="{207FB083-6780-3613-D7C5-BBBC9056ACE8}"/>
          </ac:cxnSpMkLst>
        </pc:cxnChg>
      </pc:sldChg>
      <pc:sldChg chg="addSp delSp modSp add del mod">
        <pc:chgData name="Qing Mao" userId="5678b8b0-2fd6-4bb4-ab8a-28cebb6c5bc6" providerId="ADAL" clId="{AD950BF2-0F77-4D2F-9914-2BE49BE3FA8B}" dt="2023-08-10T17:21:57.609" v="811" actId="47"/>
        <pc:sldMkLst>
          <pc:docMk/>
          <pc:sldMk cId="2142482609" sldId="2007577730"/>
        </pc:sldMkLst>
        <pc:spChg chg="mod">
          <ac:chgData name="Qing Mao" userId="5678b8b0-2fd6-4bb4-ab8a-28cebb6c5bc6" providerId="ADAL" clId="{AD950BF2-0F77-4D2F-9914-2BE49BE3FA8B}" dt="2023-08-10T17:10:36.445" v="641" actId="20577"/>
          <ac:spMkLst>
            <pc:docMk/>
            <pc:sldMk cId="2142482609" sldId="2007577730"/>
            <ac:spMk id="2" creationId="{562CD145-2141-1A23-CBA6-69BA4AB053AA}"/>
          </ac:spMkLst>
        </pc:spChg>
        <pc:spChg chg="del">
          <ac:chgData name="Qing Mao" userId="5678b8b0-2fd6-4bb4-ab8a-28cebb6c5bc6" providerId="ADAL" clId="{AD950BF2-0F77-4D2F-9914-2BE49BE3FA8B}" dt="2023-08-10T17:18:08.314" v="725" actId="478"/>
          <ac:spMkLst>
            <pc:docMk/>
            <pc:sldMk cId="2142482609" sldId="2007577730"/>
            <ac:spMk id="3" creationId="{C262944D-9441-3E23-1F93-C7EC05589CCA}"/>
          </ac:spMkLst>
        </pc:spChg>
        <pc:spChg chg="add mod">
          <ac:chgData name="Qing Mao" userId="5678b8b0-2fd6-4bb4-ab8a-28cebb6c5bc6" providerId="ADAL" clId="{AD950BF2-0F77-4D2F-9914-2BE49BE3FA8B}" dt="2023-08-10T17:18:15.080" v="726"/>
          <ac:spMkLst>
            <pc:docMk/>
            <pc:sldMk cId="2142482609" sldId="2007577730"/>
            <ac:spMk id="4" creationId="{6792B77A-F2C4-F79A-9D43-5161CCC4514C}"/>
          </ac:spMkLst>
        </pc:spChg>
      </pc:sldChg>
      <pc:sldChg chg="del">
        <pc:chgData name="Qing Mao" userId="5678b8b0-2fd6-4bb4-ab8a-28cebb6c5bc6" providerId="ADAL" clId="{AD950BF2-0F77-4D2F-9914-2BE49BE3FA8B}" dt="2023-08-10T16:37:36.425" v="0" actId="47"/>
        <pc:sldMkLst>
          <pc:docMk/>
          <pc:sldMk cId="2741267001" sldId="2007577730"/>
        </pc:sldMkLst>
      </pc:sldChg>
      <pc:sldChg chg="addSp delSp modSp add mod">
        <pc:chgData name="Qing Mao" userId="5678b8b0-2fd6-4bb4-ab8a-28cebb6c5bc6" providerId="ADAL" clId="{AD950BF2-0F77-4D2F-9914-2BE49BE3FA8B}" dt="2023-08-10T18:01:32.028" v="998" actId="1076"/>
        <pc:sldMkLst>
          <pc:docMk/>
          <pc:sldMk cId="2309634538" sldId="2007577731"/>
        </pc:sldMkLst>
        <pc:spChg chg="mod">
          <ac:chgData name="Qing Mao" userId="5678b8b0-2fd6-4bb4-ab8a-28cebb6c5bc6" providerId="ADAL" clId="{AD950BF2-0F77-4D2F-9914-2BE49BE3FA8B}" dt="2023-08-10T18:01:32.028" v="998" actId="1076"/>
          <ac:spMkLst>
            <pc:docMk/>
            <pc:sldMk cId="2309634538" sldId="2007577731"/>
            <ac:spMk id="2" creationId="{562CD145-2141-1A23-CBA6-69BA4AB053AA}"/>
          </ac:spMkLst>
        </pc:spChg>
        <pc:spChg chg="del">
          <ac:chgData name="Qing Mao" userId="5678b8b0-2fd6-4bb4-ab8a-28cebb6c5bc6" providerId="ADAL" clId="{AD950BF2-0F77-4D2F-9914-2BE49BE3FA8B}" dt="2023-08-10T17:23:00.849" v="812" actId="478"/>
          <ac:spMkLst>
            <pc:docMk/>
            <pc:sldMk cId="2309634538" sldId="2007577731"/>
            <ac:spMk id="3" creationId="{C262944D-9441-3E23-1F93-C7EC05589CCA}"/>
          </ac:spMkLst>
        </pc:spChg>
        <pc:spChg chg="add mod">
          <ac:chgData name="Qing Mao" userId="5678b8b0-2fd6-4bb4-ab8a-28cebb6c5bc6" providerId="ADAL" clId="{AD950BF2-0F77-4D2F-9914-2BE49BE3FA8B}" dt="2023-08-10T17:23:59.704" v="823" actId="1076"/>
          <ac:spMkLst>
            <pc:docMk/>
            <pc:sldMk cId="2309634538" sldId="2007577731"/>
            <ac:spMk id="8" creationId="{61E13F40-0B94-D2DE-6D67-8996777A3557}"/>
          </ac:spMkLst>
        </pc:spChg>
        <pc:spChg chg="add mod">
          <ac:chgData name="Qing Mao" userId="5678b8b0-2fd6-4bb4-ab8a-28cebb6c5bc6" providerId="ADAL" clId="{AD950BF2-0F77-4D2F-9914-2BE49BE3FA8B}" dt="2023-08-10T17:24:58.661" v="835" actId="20577"/>
          <ac:spMkLst>
            <pc:docMk/>
            <pc:sldMk cId="2309634538" sldId="2007577731"/>
            <ac:spMk id="11" creationId="{39973E42-7DC4-AE8B-B9E6-43FE750FA79C}"/>
          </ac:spMkLst>
        </pc:spChg>
        <pc:picChg chg="add mod">
          <ac:chgData name="Qing Mao" userId="5678b8b0-2fd6-4bb4-ab8a-28cebb6c5bc6" providerId="ADAL" clId="{AD950BF2-0F77-4D2F-9914-2BE49BE3FA8B}" dt="2023-08-10T17:24:00.955" v="824" actId="1076"/>
          <ac:picMkLst>
            <pc:docMk/>
            <pc:sldMk cId="2309634538" sldId="2007577731"/>
            <ac:picMk id="6" creationId="{D16700A6-79E1-2B50-4294-4A67797EF855}"/>
          </ac:picMkLst>
        </pc:picChg>
        <pc:picChg chg="add mod">
          <ac:chgData name="Qing Mao" userId="5678b8b0-2fd6-4bb4-ab8a-28cebb6c5bc6" providerId="ADAL" clId="{AD950BF2-0F77-4D2F-9914-2BE49BE3FA8B}" dt="2023-08-10T17:24:38.477" v="830" actId="1076"/>
          <ac:picMkLst>
            <pc:docMk/>
            <pc:sldMk cId="2309634538" sldId="2007577731"/>
            <ac:picMk id="10" creationId="{379D6959-BA13-F475-735B-8CF007E1DBF7}"/>
          </ac:picMkLst>
        </pc:picChg>
      </pc:sldChg>
      <pc:sldChg chg="del">
        <pc:chgData name="Qing Mao" userId="5678b8b0-2fd6-4bb4-ab8a-28cebb6c5bc6" providerId="ADAL" clId="{AD950BF2-0F77-4D2F-9914-2BE49BE3FA8B}" dt="2023-08-10T16:37:36.425" v="0" actId="47"/>
        <pc:sldMkLst>
          <pc:docMk/>
          <pc:sldMk cId="1064878227" sldId="2007577732"/>
        </pc:sldMkLst>
      </pc:sldChg>
      <pc:sldChg chg="addSp delSp modSp add mod">
        <pc:chgData name="Qing Mao" userId="5678b8b0-2fd6-4bb4-ab8a-28cebb6c5bc6" providerId="ADAL" clId="{AD950BF2-0F77-4D2F-9914-2BE49BE3FA8B}" dt="2023-08-10T18:01:27.713" v="997" actId="1076"/>
        <pc:sldMkLst>
          <pc:docMk/>
          <pc:sldMk cId="1880417234" sldId="2007577732"/>
        </pc:sldMkLst>
        <pc:spChg chg="mod">
          <ac:chgData name="Qing Mao" userId="5678b8b0-2fd6-4bb4-ab8a-28cebb6c5bc6" providerId="ADAL" clId="{AD950BF2-0F77-4D2F-9914-2BE49BE3FA8B}" dt="2023-08-10T18:01:27.713" v="997" actId="1076"/>
          <ac:spMkLst>
            <pc:docMk/>
            <pc:sldMk cId="1880417234" sldId="2007577732"/>
            <ac:spMk id="2" creationId="{562CD145-2141-1A23-CBA6-69BA4AB053AA}"/>
          </ac:spMkLst>
        </pc:spChg>
        <pc:spChg chg="mod">
          <ac:chgData name="Qing Mao" userId="5678b8b0-2fd6-4bb4-ab8a-28cebb6c5bc6" providerId="ADAL" clId="{AD950BF2-0F77-4D2F-9914-2BE49BE3FA8B}" dt="2023-08-10T17:21:47.258" v="810" actId="255"/>
          <ac:spMkLst>
            <pc:docMk/>
            <pc:sldMk cId="1880417234" sldId="2007577732"/>
            <ac:spMk id="8" creationId="{63BB64D5-6D78-10B6-1B94-4BEF17D21004}"/>
          </ac:spMkLst>
        </pc:spChg>
        <pc:picChg chg="add mod ord">
          <ac:chgData name="Qing Mao" userId="5678b8b0-2fd6-4bb4-ab8a-28cebb6c5bc6" providerId="ADAL" clId="{AD950BF2-0F77-4D2F-9914-2BE49BE3FA8B}" dt="2023-08-10T17:20:10.484" v="768" actId="1076"/>
          <ac:picMkLst>
            <pc:docMk/>
            <pc:sldMk cId="1880417234" sldId="2007577732"/>
            <ac:picMk id="4" creationId="{9E375C9D-C8C3-7DA8-C549-C3A07E86A122}"/>
          </ac:picMkLst>
        </pc:picChg>
        <pc:picChg chg="del">
          <ac:chgData name="Qing Mao" userId="5678b8b0-2fd6-4bb4-ab8a-28cebb6c5bc6" providerId="ADAL" clId="{AD950BF2-0F77-4D2F-9914-2BE49BE3FA8B}" dt="2023-08-10T17:19:18.539" v="760" actId="478"/>
          <ac:picMkLst>
            <pc:docMk/>
            <pc:sldMk cId="1880417234" sldId="2007577732"/>
            <ac:picMk id="6" creationId="{F6FF1F3A-3647-C8C7-7A7D-411019206D26}"/>
          </ac:picMkLst>
        </pc:picChg>
      </pc:sldChg>
      <pc:sldChg chg="del">
        <pc:chgData name="Qing Mao" userId="5678b8b0-2fd6-4bb4-ab8a-28cebb6c5bc6" providerId="ADAL" clId="{AD950BF2-0F77-4D2F-9914-2BE49BE3FA8B}" dt="2023-08-10T16:37:36.425" v="0" actId="47"/>
        <pc:sldMkLst>
          <pc:docMk/>
          <pc:sldMk cId="2947755696" sldId="2007577733"/>
        </pc:sldMkLst>
      </pc:sldChg>
      <pc:sldChg chg="addSp delSp modSp add del mod">
        <pc:chgData name="Qing Mao" userId="5678b8b0-2fd6-4bb4-ab8a-28cebb6c5bc6" providerId="ADAL" clId="{AD950BF2-0F77-4D2F-9914-2BE49BE3FA8B}" dt="2023-08-10T17:25:28.396" v="841" actId="47"/>
        <pc:sldMkLst>
          <pc:docMk/>
          <pc:sldMk cId="3220401551" sldId="2007577733"/>
        </pc:sldMkLst>
        <pc:spChg chg="add mod">
          <ac:chgData name="Qing Mao" userId="5678b8b0-2fd6-4bb4-ab8a-28cebb6c5bc6" providerId="ADAL" clId="{AD950BF2-0F77-4D2F-9914-2BE49BE3FA8B}" dt="2023-08-10T17:25:24.211" v="840" actId="1076"/>
          <ac:spMkLst>
            <pc:docMk/>
            <pc:sldMk cId="3220401551" sldId="2007577733"/>
            <ac:spMk id="6" creationId="{F3F43C6A-F6B2-8022-4307-CF8F25FCAC66}"/>
          </ac:spMkLst>
        </pc:spChg>
        <pc:spChg chg="del">
          <ac:chgData name="Qing Mao" userId="5678b8b0-2fd6-4bb4-ab8a-28cebb6c5bc6" providerId="ADAL" clId="{AD950BF2-0F77-4D2F-9914-2BE49BE3FA8B}" dt="2023-08-10T17:25:17.664" v="839" actId="478"/>
          <ac:spMkLst>
            <pc:docMk/>
            <pc:sldMk cId="3220401551" sldId="2007577733"/>
            <ac:spMk id="8" creationId="{63BB64D5-6D78-10B6-1B94-4BEF17D21004}"/>
          </ac:spMkLst>
        </pc:spChg>
        <pc:picChg chg="del">
          <ac:chgData name="Qing Mao" userId="5678b8b0-2fd6-4bb4-ab8a-28cebb6c5bc6" providerId="ADAL" clId="{AD950BF2-0F77-4D2F-9914-2BE49BE3FA8B}" dt="2023-08-10T17:25:13.701" v="837" actId="478"/>
          <ac:picMkLst>
            <pc:docMk/>
            <pc:sldMk cId="3220401551" sldId="2007577733"/>
            <ac:picMk id="4" creationId="{9E375C9D-C8C3-7DA8-C549-C3A07E86A122}"/>
          </ac:picMkLst>
        </pc:picChg>
        <pc:cxnChg chg="del">
          <ac:chgData name="Qing Mao" userId="5678b8b0-2fd6-4bb4-ab8a-28cebb6c5bc6" providerId="ADAL" clId="{AD950BF2-0F77-4D2F-9914-2BE49BE3FA8B}" dt="2023-08-10T17:25:15.205" v="838" actId="478"/>
          <ac:cxnSpMkLst>
            <pc:docMk/>
            <pc:sldMk cId="3220401551" sldId="2007577733"/>
            <ac:cxnSpMk id="10" creationId="{207FB083-6780-3613-D7C5-BBBC9056ACE8}"/>
          </ac:cxnSpMkLst>
        </pc:cxnChg>
      </pc:sldChg>
      <pc:sldChg chg="addSp delSp modSp add mod">
        <pc:chgData name="Qing Mao" userId="5678b8b0-2fd6-4bb4-ab8a-28cebb6c5bc6" providerId="ADAL" clId="{AD950BF2-0F77-4D2F-9914-2BE49BE3FA8B}" dt="2023-08-10T18:01:36.542" v="999" actId="1076"/>
        <pc:sldMkLst>
          <pc:docMk/>
          <pc:sldMk cId="3571174329" sldId="2007577733"/>
        </pc:sldMkLst>
        <pc:spChg chg="mod">
          <ac:chgData name="Qing Mao" userId="5678b8b0-2fd6-4bb4-ab8a-28cebb6c5bc6" providerId="ADAL" clId="{AD950BF2-0F77-4D2F-9914-2BE49BE3FA8B}" dt="2023-08-10T18:01:36.542" v="999" actId="1076"/>
          <ac:spMkLst>
            <pc:docMk/>
            <pc:sldMk cId="3571174329" sldId="2007577733"/>
            <ac:spMk id="2" creationId="{562CD145-2141-1A23-CBA6-69BA4AB053AA}"/>
          </ac:spMkLst>
        </pc:spChg>
        <pc:spChg chg="mod">
          <ac:chgData name="Qing Mao" userId="5678b8b0-2fd6-4bb4-ab8a-28cebb6c5bc6" providerId="ADAL" clId="{AD950BF2-0F77-4D2F-9914-2BE49BE3FA8B}" dt="2023-08-10T17:58:34.283" v="899" actId="14100"/>
          <ac:spMkLst>
            <pc:docMk/>
            <pc:sldMk cId="3571174329" sldId="2007577733"/>
            <ac:spMk id="3" creationId="{C262944D-9441-3E23-1F93-C7EC05589CCA}"/>
          </ac:spMkLst>
        </pc:spChg>
        <pc:spChg chg="add mod">
          <ac:chgData name="Qing Mao" userId="5678b8b0-2fd6-4bb4-ab8a-28cebb6c5bc6" providerId="ADAL" clId="{AD950BF2-0F77-4D2F-9914-2BE49BE3FA8B}" dt="2023-08-10T17:59:39.730" v="984" actId="14100"/>
          <ac:spMkLst>
            <pc:docMk/>
            <pc:sldMk cId="3571174329" sldId="2007577733"/>
            <ac:spMk id="10" creationId="{712CDEDF-4206-C1A0-25FE-5000FFDA278A}"/>
          </ac:spMkLst>
        </pc:spChg>
        <pc:picChg chg="add mod modCrop">
          <ac:chgData name="Qing Mao" userId="5678b8b0-2fd6-4bb4-ab8a-28cebb6c5bc6" providerId="ADAL" clId="{AD950BF2-0F77-4D2F-9914-2BE49BE3FA8B}" dt="2023-08-10T18:00:38.945" v="987" actId="1076"/>
          <ac:picMkLst>
            <pc:docMk/>
            <pc:sldMk cId="3571174329" sldId="2007577733"/>
            <ac:picMk id="6" creationId="{C9C70829-FA1F-D235-8AC6-4B6220B97878}"/>
          </ac:picMkLst>
        </pc:picChg>
        <pc:picChg chg="add del">
          <ac:chgData name="Qing Mao" userId="5678b8b0-2fd6-4bb4-ab8a-28cebb6c5bc6" providerId="ADAL" clId="{AD950BF2-0F77-4D2F-9914-2BE49BE3FA8B}" dt="2023-08-10T17:58:45.830" v="901" actId="478"/>
          <ac:picMkLst>
            <pc:docMk/>
            <pc:sldMk cId="3571174329" sldId="2007577733"/>
            <ac:picMk id="9" creationId="{1715DBDD-4C57-BEED-F5CE-C6973BB4EEBA}"/>
          </ac:picMkLst>
        </pc:picChg>
        <pc:picChg chg="add mod">
          <ac:chgData name="Qing Mao" userId="5678b8b0-2fd6-4bb4-ab8a-28cebb6c5bc6" providerId="ADAL" clId="{AD950BF2-0F77-4D2F-9914-2BE49BE3FA8B}" dt="2023-08-10T18:01:04.027" v="993" actId="1076"/>
          <ac:picMkLst>
            <pc:docMk/>
            <pc:sldMk cId="3571174329" sldId="2007577733"/>
            <ac:picMk id="12" creationId="{71DAA565-E9DA-8506-45C3-C6521DE65A39}"/>
          </ac:picMkLst>
        </pc:picChg>
      </pc:sldChg>
      <pc:sldChg chg="delSp modSp add del mod">
        <pc:chgData name="Qing Mao" userId="5678b8b0-2fd6-4bb4-ab8a-28cebb6c5bc6" providerId="ADAL" clId="{AD950BF2-0F77-4D2F-9914-2BE49BE3FA8B}" dt="2023-08-10T20:56:26.949" v="1043" actId="47"/>
        <pc:sldMkLst>
          <pc:docMk/>
          <pc:sldMk cId="1971504707" sldId="2007577734"/>
        </pc:sldMkLst>
        <pc:spChg chg="mod">
          <ac:chgData name="Qing Mao" userId="5678b8b0-2fd6-4bb4-ab8a-28cebb6c5bc6" providerId="ADAL" clId="{AD950BF2-0F77-4D2F-9914-2BE49BE3FA8B}" dt="2023-08-10T20:55:37.032" v="1040" actId="5793"/>
          <ac:spMkLst>
            <pc:docMk/>
            <pc:sldMk cId="1971504707" sldId="2007577734"/>
            <ac:spMk id="2" creationId="{562CD145-2141-1A23-CBA6-69BA4AB053AA}"/>
          </ac:spMkLst>
        </pc:spChg>
        <pc:picChg chg="del">
          <ac:chgData name="Qing Mao" userId="5678b8b0-2fd6-4bb4-ab8a-28cebb6c5bc6" providerId="ADAL" clId="{AD950BF2-0F77-4D2F-9914-2BE49BE3FA8B}" dt="2023-08-10T20:55:39.132" v="1041" actId="478"/>
          <ac:picMkLst>
            <pc:docMk/>
            <pc:sldMk cId="1971504707" sldId="2007577734"/>
            <ac:picMk id="6" creationId="{F6FF1F3A-3647-C8C7-7A7D-411019206D26}"/>
          </ac:picMkLst>
        </pc:picChg>
        <pc:cxnChg chg="del">
          <ac:chgData name="Qing Mao" userId="5678b8b0-2fd6-4bb4-ab8a-28cebb6c5bc6" providerId="ADAL" clId="{AD950BF2-0F77-4D2F-9914-2BE49BE3FA8B}" dt="2023-08-10T20:55:40.868" v="1042" actId="478"/>
          <ac:cxnSpMkLst>
            <pc:docMk/>
            <pc:sldMk cId="1971504707" sldId="2007577734"/>
            <ac:cxnSpMk id="10" creationId="{207FB083-6780-3613-D7C5-BBBC9056ACE8}"/>
          </ac:cxnSpMkLst>
        </pc:cxnChg>
      </pc:sldChg>
    </pc:docChg>
  </pc:docChgLst>
</pc:chgInfo>
</file>

<file path=ppt/media/image1.png>
</file>

<file path=ppt/media/image10.png>
</file>

<file path=ppt/media/image11.tiff>
</file>

<file path=ppt/media/image12.png>
</file>

<file path=ppt/media/image2.png>
</file>

<file path=ppt/media/image3.png>
</file>

<file path=ppt/media/image4.jpeg>
</file>

<file path=ppt/media/image5.jpe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9DEED0-F01B-4635-9D46-A4E802B3B51E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880942-C51F-4B7A-A700-0D50187AC25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880942-C51F-4B7A-A700-0D50187AC25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6039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AE073E-DDDD-DEDC-6BA6-E844F5B63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CD632A-5518-2437-52B0-3CB3C5E017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02F346-678E-1808-7B57-7902CA1A01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CFC33-E6C2-00A0-F949-0DA38823EE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880942-C51F-4B7A-A700-0D50187AC25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811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78499-AB5D-7B2B-A357-6771DE1B2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4F5507-11B7-82AD-9689-849B038785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B967E00-7A56-A04D-0D12-01DC6162BC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5AEF9-C1B2-612F-06A0-C1605D4682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880942-C51F-4B7A-A700-0D50187AC25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971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B5249-4CE0-3AEC-F57A-8F945178A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0CA70A-598B-9FAB-DA39-EDD6F2B9DE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3F7AD8-ECC4-6908-AA3F-B3E1B6E01C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C69DB8-A67D-17DA-05EC-605D360ED1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880942-C51F-4B7A-A700-0D50187AC25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344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文字&amp;图片幻灯片 Content&amp;image p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27E5F45E-DCF1-4BB1-804D-06E304314D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4350" y="239779"/>
            <a:ext cx="9322108" cy="5318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5F0085"/>
                </a:solidFill>
                <a:latin typeface="BGI Medium" panose="00000600000000000000" pitchFamily="2" charset="0"/>
              </a:defRPr>
            </a:lvl1pPr>
          </a:lstStyle>
          <a:p>
            <a:pPr lvl="0"/>
            <a:r>
              <a:rPr lang="en-US" altLang="zh-CN"/>
              <a:t>Insert Title here (BGI Medium 24pt)</a:t>
            </a:r>
            <a:endParaRPr lang="zh-CN" altLang="en-US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EA0213E7-E41B-4A92-863A-9633F9A64D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79475" y="1269278"/>
            <a:ext cx="5565775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F0085"/>
                </a:solidFill>
                <a:latin typeface="BGI Medium" panose="000006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/>
              <a:t>Secondary Title here (BGI Medium 20pt) </a:t>
            </a:r>
            <a:endParaRPr lang="zh-CN" altLang="en-US"/>
          </a:p>
        </p:txBody>
      </p: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F94795B1-75AF-4080-9FE3-84C9C4AF2E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9475" y="1784412"/>
            <a:ext cx="5565776" cy="43227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595959"/>
                </a:solidFill>
                <a:latin typeface="Source Sans Pro" panose="020B0503030403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/>
              <a:t>Content here (Source sans pro 18pt, Align left)</a:t>
            </a:r>
            <a:endParaRPr lang="zh-CN" altLang="en-US"/>
          </a:p>
        </p:txBody>
      </p:sp>
      <p:sp>
        <p:nvSpPr>
          <p:cNvPr id="19" name="日期占位符 18">
            <a:extLst>
              <a:ext uri="{FF2B5EF4-FFF2-40B4-BE49-F238E27FC236}">
                <a16:creationId xmlns:a16="http://schemas.microsoft.com/office/drawing/2014/main" id="{14C595E0-F27F-4BB3-B7B7-689CD3DECF7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08923E8-FCA8-4091-AE6B-808EE68FD7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21" name="灯片编号占位符 20">
            <a:extLst>
              <a:ext uri="{FF2B5EF4-FFF2-40B4-BE49-F238E27FC236}">
                <a16:creationId xmlns:a16="http://schemas.microsoft.com/office/drawing/2014/main" id="{3E982D07-67F8-410F-A1BE-DADE734FFF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A8F99D8-740E-4C93-A151-10078A532CB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732C1318-6782-44FA-8C2A-62DAF59D7BB1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684963" y="1270000"/>
            <a:ext cx="4668837" cy="4837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398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1B08F-8564-4F07-864D-4C66221BCFBB}" type="datetimeFigureOut">
              <a:rPr lang="zh-CN" altLang="en-US" smtClean="0"/>
              <a:t>2024/2/15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FF4AB-9098-4657-B785-E031C631DF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9487F843-2073-42C4-8CBD-A1B95F5114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内容占位符 4">
            <a:extLst>
              <a:ext uri="{FF2B5EF4-FFF2-40B4-BE49-F238E27FC236}">
                <a16:creationId xmlns:a16="http://schemas.microsoft.com/office/drawing/2014/main" id="{F3BCACDC-FD12-4B6D-8E16-12E98ABEB0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4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A189834-7F46-427F-B019-0CD3131F10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6399" y="1274763"/>
            <a:ext cx="9493045" cy="23876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+mn-lt"/>
                <a:ea typeface="SimHei" panose="02010609060101010101" pitchFamily="49" charset="-122"/>
              </a:rPr>
              <a:t>StereoSeq</a:t>
            </a:r>
            <a:r>
              <a:rPr lang="en-US" b="1" dirty="0">
                <a:solidFill>
                  <a:schemeClr val="bg1"/>
                </a:solidFill>
                <a:latin typeface="+mn-lt"/>
                <a:ea typeface="SimHei" panose="02010609060101010101" pitchFamily="49" charset="-122"/>
              </a:rPr>
              <a:t> Bioinformatics downstream analysis examples</a:t>
            </a:r>
          </a:p>
        </p:txBody>
      </p:sp>
      <p:sp>
        <p:nvSpPr>
          <p:cNvPr id="11" name="标题 3">
            <a:extLst>
              <a:ext uri="{FF2B5EF4-FFF2-40B4-BE49-F238E27FC236}">
                <a16:creationId xmlns:a16="http://schemas.microsoft.com/office/drawing/2014/main" id="{2BEDADA2-A6A8-44C0-B306-FD2478729A8B}"/>
              </a:ext>
            </a:extLst>
          </p:cNvPr>
          <p:cNvSpPr txBox="1"/>
          <p:nvPr/>
        </p:nvSpPr>
        <p:spPr>
          <a:xfrm>
            <a:off x="3668983" y="4048125"/>
            <a:ext cx="4512991" cy="999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altLang="zh-CN" sz="2000" b="1" dirty="0" err="1">
                <a:solidFill>
                  <a:schemeClr val="bg1"/>
                </a:solidFill>
                <a:latin typeface="+mn-lt"/>
                <a:ea typeface="SimHei"/>
              </a:rPr>
              <a:t>STOmics</a:t>
            </a:r>
            <a:r>
              <a:rPr lang="en-US" altLang="zh-CN" sz="2000" b="1" dirty="0">
                <a:solidFill>
                  <a:schemeClr val="bg1"/>
                </a:solidFill>
                <a:latin typeface="+mn-lt"/>
                <a:ea typeface="SimHei"/>
              </a:rPr>
              <a:t> Americas</a:t>
            </a:r>
            <a:endParaRPr lang="en-US" dirty="0">
              <a:solidFill>
                <a:schemeClr val="bg1"/>
              </a:solidFill>
              <a:ea typeface="等线 Light"/>
            </a:endParaRPr>
          </a:p>
          <a:p>
            <a:pPr algn="ctr">
              <a:spcAft>
                <a:spcPts val="600"/>
              </a:spcAft>
            </a:pPr>
            <a:r>
              <a:rPr lang="en-US" altLang="zh-CN" sz="2000" b="1" dirty="0">
                <a:solidFill>
                  <a:schemeClr val="bg1"/>
                </a:solidFill>
                <a:latin typeface="+mn-lt"/>
                <a:ea typeface="SimHei"/>
              </a:rPr>
              <a:t>2024/02/15</a:t>
            </a:r>
            <a:endParaRPr lang="zh-CN" altLang="en-US" sz="2000" b="1" dirty="0">
              <a:solidFill>
                <a:schemeClr val="bg1"/>
              </a:solidFill>
              <a:latin typeface="+mn-lt"/>
              <a:ea typeface="Sim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CD145-2141-1A23-CBA6-69BA4AB05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074" y="286500"/>
            <a:ext cx="10515600" cy="553667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Clustering and cell type annotation</a:t>
            </a:r>
          </a:p>
        </p:txBody>
      </p:sp>
      <p:pic>
        <p:nvPicPr>
          <p:cNvPr id="5" name="图片 3" descr="英文紫色">
            <a:extLst>
              <a:ext uri="{FF2B5EF4-FFF2-40B4-BE49-F238E27FC236}">
                <a16:creationId xmlns:a16="http://schemas.microsoft.com/office/drawing/2014/main" id="{27307E04-8A1B-0F41-B8DF-7809001C6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5260" y="154305"/>
            <a:ext cx="1692910" cy="761365"/>
          </a:xfrm>
          <a:prstGeom prst="rect">
            <a:avLst/>
          </a:prstGeom>
        </p:spPr>
      </p:pic>
      <p:cxnSp>
        <p:nvCxnSpPr>
          <p:cNvPr id="7" name="直线连接符 5">
            <a:extLst>
              <a:ext uri="{FF2B5EF4-FFF2-40B4-BE49-F238E27FC236}">
                <a16:creationId xmlns:a16="http://schemas.microsoft.com/office/drawing/2014/main" id="{A6040E48-232F-5F16-55B3-0D6C737ECBD2}"/>
              </a:ext>
            </a:extLst>
          </p:cNvPr>
          <p:cNvCxnSpPr/>
          <p:nvPr/>
        </p:nvCxnSpPr>
        <p:spPr>
          <a:xfrm>
            <a:off x="390074" y="817652"/>
            <a:ext cx="11350280" cy="0"/>
          </a:xfrm>
          <a:prstGeom prst="line">
            <a:avLst/>
          </a:prstGeom>
          <a:ln>
            <a:solidFill>
              <a:srgbClr val="6001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9C25A70-ABFC-5378-B4C8-FF841F65E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95" y="1253330"/>
            <a:ext cx="5451618" cy="4963001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74E5C6-3FE2-BDEE-ACA6-B6961F6F6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3162" y="1253330"/>
            <a:ext cx="5000950" cy="49576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400" b="1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Clustering analysis</a:t>
            </a:r>
          </a:p>
          <a:p>
            <a:pPr lvl="1"/>
            <a:r>
              <a:rPr lang="en-US" sz="2000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Unsupervised clustering</a:t>
            </a:r>
          </a:p>
          <a:p>
            <a:pPr lvl="1"/>
            <a:r>
              <a:rPr lang="en-US" sz="2000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Supervised clustering</a:t>
            </a:r>
          </a:p>
          <a:p>
            <a:pPr lvl="1"/>
            <a:r>
              <a:rPr lang="en-US" sz="2000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Marker genes for each cluster</a:t>
            </a:r>
            <a:endParaRPr lang="en-US" sz="2000" i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r>
              <a:rPr lang="en-US" sz="2200" b="0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endParaRPr lang="en-US" sz="1800" b="0" i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Cell type annotation (based on marker genes for each cluster)</a:t>
            </a:r>
          </a:p>
          <a:p>
            <a:pPr lvl="1"/>
            <a:r>
              <a:rPr lang="en-US" sz="1800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Automated cell type annotation (</a:t>
            </a:r>
            <a:r>
              <a:rPr lang="en-US" sz="1800" i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singleR</a:t>
            </a:r>
            <a:r>
              <a:rPr lang="en-US" sz="1800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en-US" sz="1800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Manual cell type annotation</a:t>
            </a:r>
            <a:endParaRPr lang="en-US" sz="1800" i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1800" dirty="0">
              <a:solidFill>
                <a:srgbClr val="21212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114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A88FC-66D8-6133-2819-D42F47C7E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28EA3-4903-BEA4-224B-4244F7944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074" y="286500"/>
            <a:ext cx="10203164" cy="553667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Enhanced cell type annotation by integrating  </a:t>
            </a:r>
            <a:r>
              <a:rPr lang="en-US" sz="2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scRNAseq</a:t>
            </a: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data</a:t>
            </a:r>
          </a:p>
        </p:txBody>
      </p:sp>
      <p:pic>
        <p:nvPicPr>
          <p:cNvPr id="5" name="图片 3" descr="英文紫色">
            <a:extLst>
              <a:ext uri="{FF2B5EF4-FFF2-40B4-BE49-F238E27FC236}">
                <a16:creationId xmlns:a16="http://schemas.microsoft.com/office/drawing/2014/main" id="{14BD9B7E-3192-F70C-17E5-D68004C23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5260" y="154305"/>
            <a:ext cx="1692910" cy="761365"/>
          </a:xfrm>
          <a:prstGeom prst="rect">
            <a:avLst/>
          </a:prstGeom>
        </p:spPr>
      </p:pic>
      <p:cxnSp>
        <p:nvCxnSpPr>
          <p:cNvPr id="7" name="直线连接符 5">
            <a:extLst>
              <a:ext uri="{FF2B5EF4-FFF2-40B4-BE49-F238E27FC236}">
                <a16:creationId xmlns:a16="http://schemas.microsoft.com/office/drawing/2014/main" id="{2690F45A-4FF4-4355-46B1-D904F66FA80B}"/>
              </a:ext>
            </a:extLst>
          </p:cNvPr>
          <p:cNvCxnSpPr/>
          <p:nvPr/>
        </p:nvCxnSpPr>
        <p:spPr>
          <a:xfrm>
            <a:off x="390074" y="817652"/>
            <a:ext cx="11350280" cy="0"/>
          </a:xfrm>
          <a:prstGeom prst="line">
            <a:avLst/>
          </a:prstGeom>
          <a:ln>
            <a:solidFill>
              <a:srgbClr val="6001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A. Estimated cell type proportions from mouse brain tissue visualized over H&amp;E image of the corresponding tissue. L2/3 -L6b indicate different layers of neurons. Astro: Astrocytes, Oligo: Oligodendrocytes. B. Estimated cortical layers (top) and annotations of cortical layers from Allen Reference Atlas. C. Estimated cell type proportions of GC associated celltypes mouse brain tissue visualized over H&amp;E image of the corresponding tissue. B cycling: Cycling B cells, B DC DZ : Dark zone germinal center B cells, B GC LZ : Light zone germinal center B cells, B GC PrePB : germinal center Pre-plasmablast/plasma cells, B preGC : pre-germinal center B cells, FDC : Follicular dendritic cells, T CD4 + TfH GC : Germinal center follicular helper CD4 + T cells, T Treg: Regulatory T cells. D. Estimated GC-associated spots with AUC indicated (top) and ground truth GC annotations (bottom).">
            <a:extLst>
              <a:ext uri="{FF2B5EF4-FFF2-40B4-BE49-F238E27FC236}">
                <a16:creationId xmlns:a16="http://schemas.microsoft.com/office/drawing/2014/main" id="{867274C3-C630-C79C-A14A-53BD1682E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01" y="1868307"/>
            <a:ext cx="6962775" cy="335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CD406D59-BF65-66AA-DB6F-6E84047AA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7076" y="1868307"/>
            <a:ext cx="2343150" cy="335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324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5F6D3A-1C13-9A9C-DF25-7846DAD79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1E6C-258A-EA0A-F787-FF42D702D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074" y="286500"/>
            <a:ext cx="10515600" cy="553667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Advanced cell segmentation analysis</a:t>
            </a:r>
          </a:p>
        </p:txBody>
      </p:sp>
      <p:pic>
        <p:nvPicPr>
          <p:cNvPr id="5" name="图片 3" descr="英文紫色">
            <a:extLst>
              <a:ext uri="{FF2B5EF4-FFF2-40B4-BE49-F238E27FC236}">
                <a16:creationId xmlns:a16="http://schemas.microsoft.com/office/drawing/2014/main" id="{7A17FC81-2E13-B283-6338-CD442AF9C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5260" y="154305"/>
            <a:ext cx="1692910" cy="761365"/>
          </a:xfrm>
          <a:prstGeom prst="rect">
            <a:avLst/>
          </a:prstGeom>
        </p:spPr>
      </p:pic>
      <p:cxnSp>
        <p:nvCxnSpPr>
          <p:cNvPr id="7" name="直线连接符 5">
            <a:extLst>
              <a:ext uri="{FF2B5EF4-FFF2-40B4-BE49-F238E27FC236}">
                <a16:creationId xmlns:a16="http://schemas.microsoft.com/office/drawing/2014/main" id="{078E713C-759C-DB90-DECC-C1D69FE7F565}"/>
              </a:ext>
            </a:extLst>
          </p:cNvPr>
          <p:cNvCxnSpPr/>
          <p:nvPr/>
        </p:nvCxnSpPr>
        <p:spPr>
          <a:xfrm>
            <a:off x="390074" y="817652"/>
            <a:ext cx="11350280" cy="0"/>
          </a:xfrm>
          <a:prstGeom prst="line">
            <a:avLst/>
          </a:prstGeom>
          <a:ln>
            <a:solidFill>
              <a:srgbClr val="6001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C8C5A51-43D0-834A-9913-E3CB23786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074" y="1253330"/>
            <a:ext cx="10934038" cy="49576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400" b="1" dirty="0" err="1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StereoSeq</a:t>
            </a:r>
            <a:r>
              <a:rPr lang="en-US" sz="2400" b="1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Standard pipeline generates a default cell segmentation result</a:t>
            </a:r>
          </a:p>
          <a:p>
            <a:pPr algn="l"/>
            <a:r>
              <a:rPr lang="en-US" sz="2400" b="1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most use</a:t>
            </a:r>
            <a:r>
              <a:rPr lang="en-US" sz="2400" b="1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cases, customized cell segmentation is needed</a:t>
            </a:r>
            <a:endParaRPr lang="en-US" sz="1800" i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1800" dirty="0">
              <a:solidFill>
                <a:srgbClr val="21212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541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FB865-4017-DFFF-E09C-65518B9775F2}"/>
              </a:ext>
            </a:extLst>
          </p:cNvPr>
          <p:cNvSpPr txBox="1"/>
          <p:nvPr/>
        </p:nvSpPr>
        <p:spPr>
          <a:xfrm>
            <a:off x="4672790" y="267860"/>
            <a:ext cx="2717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err="1"/>
              <a:t>Cellpose</a:t>
            </a:r>
            <a:r>
              <a:rPr lang="en-US" b="1"/>
              <a:t> with </a:t>
            </a:r>
            <a:r>
              <a:rPr lang="en-US" b="1" err="1"/>
              <a:t>cyto</a:t>
            </a:r>
            <a:r>
              <a:rPr lang="en-US" b="1"/>
              <a:t> model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C740DDA-A1BD-1575-B6D0-6DFCB050375D}"/>
              </a:ext>
            </a:extLst>
          </p:cNvPr>
          <p:cNvGrpSpPr/>
          <p:nvPr/>
        </p:nvGrpSpPr>
        <p:grpSpPr>
          <a:xfrm>
            <a:off x="2572656" y="1902313"/>
            <a:ext cx="7113558" cy="369332"/>
            <a:chOff x="3493837" y="1058620"/>
            <a:chExt cx="7113558" cy="3693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1637C2-285A-25E0-2383-AA5EAA6F8519}"/>
                </a:ext>
              </a:extLst>
            </p:cNvPr>
            <p:cNvSpPr txBox="1"/>
            <p:nvPr/>
          </p:nvSpPr>
          <p:spPr>
            <a:xfrm>
              <a:off x="3493837" y="1058620"/>
              <a:ext cx="19046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/>
                <a:t>ssDNA – original  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29851A-A638-0DC3-D900-ABF5232AD394}"/>
                </a:ext>
              </a:extLst>
            </p:cNvPr>
            <p:cNvSpPr txBox="1"/>
            <p:nvPr/>
          </p:nvSpPr>
          <p:spPr>
            <a:xfrm>
              <a:off x="9377378" y="1058620"/>
              <a:ext cx="1230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/>
                <a:t>segmented</a:t>
              </a: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6F9AA3-A66E-9FF8-2440-72B854926440}"/>
              </a:ext>
            </a:extLst>
          </p:cNvPr>
          <p:cNvCxnSpPr>
            <a:cxnSpLocks/>
          </p:cNvCxnSpPr>
          <p:nvPr/>
        </p:nvCxnSpPr>
        <p:spPr>
          <a:xfrm>
            <a:off x="0" y="793072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close-up of a black and white background&#10;&#10;Description automatically generated">
            <a:extLst>
              <a:ext uri="{FF2B5EF4-FFF2-40B4-BE49-F238E27FC236}">
                <a16:creationId xmlns:a16="http://schemas.microsoft.com/office/drawing/2014/main" id="{DCF7D173-F63F-8CAB-02D0-85B7E1CFD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12" y="2427526"/>
            <a:ext cx="5647188" cy="3250903"/>
          </a:xfrm>
          <a:prstGeom prst="rect">
            <a:avLst/>
          </a:prstGeom>
        </p:spPr>
      </p:pic>
      <p:pic>
        <p:nvPicPr>
          <p:cNvPr id="12" name="Picture 11" descr="A blurry image of colorful dots&#10;&#10;Description automatically generated">
            <a:extLst>
              <a:ext uri="{FF2B5EF4-FFF2-40B4-BE49-F238E27FC236}">
                <a16:creationId xmlns:a16="http://schemas.microsoft.com/office/drawing/2014/main" id="{04F1C7DB-CC4D-DDB7-A5EA-2E5CA1632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031" y="2427526"/>
            <a:ext cx="5674695" cy="325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43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FB865-4017-DFFF-E09C-65518B9775F2}"/>
              </a:ext>
            </a:extLst>
          </p:cNvPr>
          <p:cNvSpPr txBox="1"/>
          <p:nvPr/>
        </p:nvSpPr>
        <p:spPr>
          <a:xfrm>
            <a:off x="4672790" y="267860"/>
            <a:ext cx="2708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err="1"/>
              <a:t>Cellpose</a:t>
            </a:r>
            <a:r>
              <a:rPr lang="en-US" b="1"/>
              <a:t> with cyto2 model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C740DDA-A1BD-1575-B6D0-6DFCB050375D}"/>
              </a:ext>
            </a:extLst>
          </p:cNvPr>
          <p:cNvGrpSpPr/>
          <p:nvPr/>
        </p:nvGrpSpPr>
        <p:grpSpPr>
          <a:xfrm>
            <a:off x="2539221" y="1191353"/>
            <a:ext cx="7113558" cy="646331"/>
            <a:chOff x="3493837" y="1058620"/>
            <a:chExt cx="7113558" cy="64633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1637C2-285A-25E0-2383-AA5EAA6F8519}"/>
                </a:ext>
              </a:extLst>
            </p:cNvPr>
            <p:cNvSpPr txBox="1"/>
            <p:nvPr/>
          </p:nvSpPr>
          <p:spPr>
            <a:xfrm>
              <a:off x="3493837" y="1058620"/>
              <a:ext cx="23471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original</a:t>
              </a:r>
            </a:p>
            <a:p>
              <a:r>
                <a:rPr lang="en-US" b="1" dirty="0"/>
                <a:t>Membrane stained  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29851A-A638-0DC3-D900-ABF5232AD394}"/>
                </a:ext>
              </a:extLst>
            </p:cNvPr>
            <p:cNvSpPr txBox="1"/>
            <p:nvPr/>
          </p:nvSpPr>
          <p:spPr>
            <a:xfrm>
              <a:off x="9377378" y="1058620"/>
              <a:ext cx="1230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/>
                <a:t>segmented</a:t>
              </a: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6F9AA3-A66E-9FF8-2440-72B854926440}"/>
              </a:ext>
            </a:extLst>
          </p:cNvPr>
          <p:cNvCxnSpPr>
            <a:cxnSpLocks/>
          </p:cNvCxnSpPr>
          <p:nvPr/>
        </p:nvCxnSpPr>
        <p:spPr>
          <a:xfrm>
            <a:off x="0" y="793072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-up of a black and white water&#10;&#10;Description automatically generated">
            <a:extLst>
              <a:ext uri="{FF2B5EF4-FFF2-40B4-BE49-F238E27FC236}">
                <a16:creationId xmlns:a16="http://schemas.microsoft.com/office/drawing/2014/main" id="{F4849519-FEDB-381E-256A-8DD08E35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903" y="1993565"/>
            <a:ext cx="4393677" cy="4393677"/>
          </a:xfrm>
          <a:prstGeom prst="rect">
            <a:avLst/>
          </a:prstGeom>
        </p:spPr>
      </p:pic>
      <p:pic>
        <p:nvPicPr>
          <p:cNvPr id="9" name="Picture 8" descr="A colorful background with black border&#10;&#10;Description automatically generated">
            <a:extLst>
              <a:ext uri="{FF2B5EF4-FFF2-40B4-BE49-F238E27FC236}">
                <a16:creationId xmlns:a16="http://schemas.microsoft.com/office/drawing/2014/main" id="{E61C692E-7C30-9796-0BA0-93586FF6F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027" y="2014408"/>
            <a:ext cx="4337530" cy="434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382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FB865-4017-DFFF-E09C-65518B9775F2}"/>
              </a:ext>
            </a:extLst>
          </p:cNvPr>
          <p:cNvSpPr txBox="1"/>
          <p:nvPr/>
        </p:nvSpPr>
        <p:spPr>
          <a:xfrm>
            <a:off x="4672790" y="267860"/>
            <a:ext cx="2644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err="1"/>
              <a:t>Cellpose</a:t>
            </a:r>
            <a:r>
              <a:rPr lang="en-US" b="1"/>
              <a:t> with </a:t>
            </a:r>
            <a:r>
              <a:rPr lang="en-US" b="1" err="1"/>
              <a:t>cyto</a:t>
            </a:r>
            <a:r>
              <a:rPr lang="en-US" b="1"/>
              <a:t> model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C740DDA-A1BD-1575-B6D0-6DFCB050375D}"/>
              </a:ext>
            </a:extLst>
          </p:cNvPr>
          <p:cNvGrpSpPr/>
          <p:nvPr/>
        </p:nvGrpSpPr>
        <p:grpSpPr>
          <a:xfrm>
            <a:off x="2539221" y="1144562"/>
            <a:ext cx="7113558" cy="369332"/>
            <a:chOff x="3493837" y="1058620"/>
            <a:chExt cx="7113558" cy="3693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1637C2-285A-25E0-2383-AA5EAA6F8519}"/>
                </a:ext>
              </a:extLst>
            </p:cNvPr>
            <p:cNvSpPr txBox="1"/>
            <p:nvPr/>
          </p:nvSpPr>
          <p:spPr>
            <a:xfrm>
              <a:off x="3493837" y="1058620"/>
              <a:ext cx="23366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/>
                <a:t>H&amp;E image – original  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29851A-A638-0DC3-D900-ABF5232AD394}"/>
                </a:ext>
              </a:extLst>
            </p:cNvPr>
            <p:cNvSpPr txBox="1"/>
            <p:nvPr/>
          </p:nvSpPr>
          <p:spPr>
            <a:xfrm>
              <a:off x="9377378" y="1058620"/>
              <a:ext cx="1230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/>
                <a:t>segmented</a:t>
              </a: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6F9AA3-A66E-9FF8-2440-72B854926440}"/>
              </a:ext>
            </a:extLst>
          </p:cNvPr>
          <p:cNvCxnSpPr>
            <a:cxnSpLocks/>
          </p:cNvCxnSpPr>
          <p:nvPr/>
        </p:nvCxnSpPr>
        <p:spPr>
          <a:xfrm>
            <a:off x="0" y="793072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-up of a microscope&#10;&#10;Description automatically generated">
            <a:extLst>
              <a:ext uri="{FF2B5EF4-FFF2-40B4-BE49-F238E27FC236}">
                <a16:creationId xmlns:a16="http://schemas.microsoft.com/office/drawing/2014/main" id="{3E505139-9C29-2AED-DE26-28CE2F235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484" y="1593692"/>
            <a:ext cx="3934114" cy="2388569"/>
          </a:xfrm>
          <a:prstGeom prst="rect">
            <a:avLst/>
          </a:prstGeom>
        </p:spPr>
      </p:pic>
      <p:pic>
        <p:nvPicPr>
          <p:cNvPr id="10" name="Picture 9" descr="A close-up of a purple and black cell&#10;&#10;Description automatically generated">
            <a:extLst>
              <a:ext uri="{FF2B5EF4-FFF2-40B4-BE49-F238E27FC236}">
                <a16:creationId xmlns:a16="http://schemas.microsoft.com/office/drawing/2014/main" id="{56B70587-F3F6-1BE1-CF3F-D4CB65F32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484" y="4201570"/>
            <a:ext cx="3954508" cy="2388570"/>
          </a:xfrm>
          <a:prstGeom prst="rect">
            <a:avLst/>
          </a:prstGeom>
        </p:spPr>
      </p:pic>
      <p:pic>
        <p:nvPicPr>
          <p:cNvPr id="13" name="Picture 12" descr="A colorful spots on a white background&#10;&#10;Description automatically generated">
            <a:extLst>
              <a:ext uri="{FF2B5EF4-FFF2-40B4-BE49-F238E27FC236}">
                <a16:creationId xmlns:a16="http://schemas.microsoft.com/office/drawing/2014/main" id="{4210F589-D47D-6217-3A50-312A2F1D9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7032" y="2348303"/>
            <a:ext cx="5486244" cy="336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640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94CEA-8A8D-E2BD-A7CD-AD9CA54E64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2CA3F-ED18-4E03-C75B-5D89859B9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074" y="286500"/>
            <a:ext cx="10515600" cy="553667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Other examples</a:t>
            </a:r>
          </a:p>
        </p:txBody>
      </p:sp>
      <p:pic>
        <p:nvPicPr>
          <p:cNvPr id="5" name="图片 3" descr="英文紫色">
            <a:extLst>
              <a:ext uri="{FF2B5EF4-FFF2-40B4-BE49-F238E27FC236}">
                <a16:creationId xmlns:a16="http://schemas.microsoft.com/office/drawing/2014/main" id="{722CA9CA-2745-7C04-098E-BFBC3D0ED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5260" y="154305"/>
            <a:ext cx="1692910" cy="761365"/>
          </a:xfrm>
          <a:prstGeom prst="rect">
            <a:avLst/>
          </a:prstGeom>
        </p:spPr>
      </p:pic>
      <p:cxnSp>
        <p:nvCxnSpPr>
          <p:cNvPr id="7" name="直线连接符 5">
            <a:extLst>
              <a:ext uri="{FF2B5EF4-FFF2-40B4-BE49-F238E27FC236}">
                <a16:creationId xmlns:a16="http://schemas.microsoft.com/office/drawing/2014/main" id="{40E4525B-43BB-5FB1-DA81-868DDC3B575C}"/>
              </a:ext>
            </a:extLst>
          </p:cNvPr>
          <p:cNvCxnSpPr/>
          <p:nvPr/>
        </p:nvCxnSpPr>
        <p:spPr>
          <a:xfrm>
            <a:off x="390074" y="817652"/>
            <a:ext cx="11350280" cy="0"/>
          </a:xfrm>
          <a:prstGeom prst="line">
            <a:avLst/>
          </a:prstGeom>
          <a:ln>
            <a:solidFill>
              <a:srgbClr val="6001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35B211-86BE-1D88-473C-D701666E0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074" y="1253330"/>
            <a:ext cx="10934038" cy="49576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400" b="1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 enrichment analysis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Advanced clustering analysis (</a:t>
            </a:r>
            <a:r>
              <a:rPr lang="en-US" sz="2400" b="1" i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subclustering</a:t>
            </a:r>
            <a:r>
              <a:rPr lang="en-US" sz="2400" b="1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merging samples, etc.)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H&amp;E image alignment (from adjacent slide)</a:t>
            </a:r>
            <a:endParaRPr lang="en-US" sz="2400" b="1" i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1800" dirty="0">
              <a:solidFill>
                <a:srgbClr val="21212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937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1022061FF99B84788CDA06C5DE12A39" ma:contentTypeVersion="13" ma:contentTypeDescription="Create a new document." ma:contentTypeScope="" ma:versionID="283d9847211352e93ae13edb4eb50c00">
  <xsd:schema xmlns:xsd="http://www.w3.org/2001/XMLSchema" xmlns:xs="http://www.w3.org/2001/XMLSchema" xmlns:p="http://schemas.microsoft.com/office/2006/metadata/properties" xmlns:ns3="764b72f7-1e75-4b1c-9783-4c7c1da89f54" xmlns:ns4="4946bb11-c9d5-48dc-b736-4efe5e484fd1" targetNamespace="http://schemas.microsoft.com/office/2006/metadata/properties" ma:root="true" ma:fieldsID="7eb772ca3d05f2367a490d4f1f66d6e1" ns3:_="" ns4:_="">
    <xsd:import namespace="764b72f7-1e75-4b1c-9783-4c7c1da89f54"/>
    <xsd:import namespace="4946bb11-c9d5-48dc-b736-4efe5e484fd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b72f7-1e75-4b1c-9783-4c7c1da89f5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46bb11-c9d5-48dc-b736-4efe5e484fd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A834A0C-5BF8-4176-87AE-81530942D0AD}">
  <ds:schemaRefs>
    <ds:schemaRef ds:uri="4946bb11-c9d5-48dc-b736-4efe5e484fd1"/>
    <ds:schemaRef ds:uri="764b72f7-1e75-4b1c-9783-4c7c1da89f5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A2494CF-4D01-4CE8-8A9E-ACC9D63D7B69}">
  <ds:schemaRefs>
    <ds:schemaRef ds:uri="4946bb11-c9d5-48dc-b736-4efe5e484fd1"/>
    <ds:schemaRef ds:uri="764b72f7-1e75-4b1c-9783-4c7c1da89f5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7DA2AE3-50DD-4633-8D32-4694E7A31AE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1077</TotalTime>
  <Words>136</Words>
  <Application>Microsoft Office PowerPoint</Application>
  <PresentationFormat>Widescreen</PresentationFormat>
  <Paragraphs>34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Source Sans Pro</vt:lpstr>
      <vt:lpstr>DengXian Light</vt:lpstr>
      <vt:lpstr>BGI Medium</vt:lpstr>
      <vt:lpstr>Calibri</vt:lpstr>
      <vt:lpstr>DengXian</vt:lpstr>
      <vt:lpstr>Office 主题​​</vt:lpstr>
      <vt:lpstr>StereoSeq Bioinformatics downstream analysis examples</vt:lpstr>
      <vt:lpstr>Clustering and cell type annotation</vt:lpstr>
      <vt:lpstr>Enhanced cell type annotation by integrating  scRNAseq data</vt:lpstr>
      <vt:lpstr>Advanced cell segmentation analysis</vt:lpstr>
      <vt:lpstr>PowerPoint Presentation</vt:lpstr>
      <vt:lpstr>PowerPoint Presentation</vt:lpstr>
      <vt:lpstr>PowerPoint Presentation</vt:lpstr>
      <vt:lpstr>Other examples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劉偉斌(Liu Weibin)</dc:creator>
  <cp:lastModifiedBy>Qing Mao</cp:lastModifiedBy>
  <cp:revision>72</cp:revision>
  <dcterms:created xsi:type="dcterms:W3CDTF">2021-08-17T07:00:46Z</dcterms:created>
  <dcterms:modified xsi:type="dcterms:W3CDTF">2024-02-15T18:07:43Z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2052-3.4.0.5283</vt:lpwstr>
  </property>
  <property fmtid="{D5CDD505-2E9C-101B-9397-08002B2CF9AE}" pid="3" name="ContentTypeId">
    <vt:lpwstr>0x01010091022061FF99B84788CDA06C5DE12A39</vt:lpwstr>
  </property>
</Properties>
</file>

<file path=docProps/thumbnail.jpeg>
</file>